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3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6EBD1-EB61-4994-939E-5FD926401656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7365B-1C5A-4165-814B-42ED06177A1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7365B-1C5A-4165-814B-42ED06177A17}" type="slidenum">
              <a:rPr lang="fr-FR" smtClean="0"/>
              <a:t>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159A784-B5AB-4AA7-AC58-669E90E69401}" type="datetime1">
              <a:rPr lang="fr-FR" smtClean="0"/>
              <a:t>08/05/2026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FE60-6176-4930-A07F-C028A0FCF154}" type="datetime1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0D9A57F-5240-450C-9BCD-61070DFF7E2C}" type="datetime1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88A8-6941-4F38-9E32-9DE9791ACD0A}" type="datetime1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94CF87-A373-447F-BC46-F679A12D0631}" type="datetime1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7868-B16D-4BBA-AA96-94449C4B3626}" type="datetime1">
              <a:rPr lang="fr-FR" smtClean="0"/>
              <a:t>08/05/2026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B58F-F347-46FA-8D17-95EF65D9BAA6}" type="datetime1">
              <a:rPr lang="fr-FR" smtClean="0"/>
              <a:t>08/05/2026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BA81-25CD-42E5-BE03-30E40E597921}" type="datetime1">
              <a:rPr lang="fr-FR" smtClean="0"/>
              <a:t>08/05/2026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FC2532-CA64-481B-B8EE-02139A232B1A}" type="datetime1">
              <a:rPr lang="fr-FR" smtClean="0"/>
              <a:t>08/05/2026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C3D5-3055-490A-A9E0-269FD8D7A863}" type="datetime1">
              <a:rPr lang="fr-FR" smtClean="0"/>
              <a:t>08/05/2026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9359-D232-4DB9-9FA2-B3E0FF9DC9EB}" type="datetime1">
              <a:rPr lang="fr-FR" smtClean="0"/>
              <a:t>08/05/2026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5FF1B55-1461-4B6C-871B-93E5B3810009}" type="datetime1">
              <a:rPr lang="fr-FR" smtClean="0"/>
              <a:t>08/05/2026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828BF4E-DE1E-42BA-856E-3DA935E20E7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59832" y="1268760"/>
            <a:ext cx="5105400" cy="2868168"/>
          </a:xfrm>
        </p:spPr>
        <p:txBody>
          <a:bodyPr/>
          <a:lstStyle/>
          <a:p>
            <a:pPr algn="ctr"/>
            <a:r>
              <a:rPr lang="fr-FR" dirty="0"/>
              <a:t>Stage Technique du 07/05/2026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99592" y="4869160"/>
            <a:ext cx="6400800" cy="985664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tx1"/>
                </a:solidFill>
              </a:rPr>
              <a:t>Pour Débutant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88640"/>
            <a:ext cx="2499677" cy="1823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fr-FR" dirty="0"/>
              <a:t>Les cours loisirs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7643192" cy="4846320"/>
          </a:xfrm>
        </p:spPr>
        <p:txBody>
          <a:bodyPr>
            <a:normAutofit/>
          </a:bodyPr>
          <a:lstStyle/>
          <a:p>
            <a:r>
              <a:rPr lang="fr-FR" sz="1400" b="1" i="1" dirty="0"/>
              <a:t>COUNTRY LOISIR : </a:t>
            </a:r>
          </a:p>
          <a:p>
            <a:pPr>
              <a:buNone/>
            </a:pPr>
            <a:endParaRPr lang="fr-FR" sz="1400" b="1" i="1" dirty="0"/>
          </a:p>
          <a:p>
            <a:pPr>
              <a:buNone/>
            </a:pPr>
            <a:r>
              <a:rPr lang="fr-FR" sz="1400" b="1" i="1" dirty="0"/>
              <a:t>conseillé aux personnes qui recherchent une activité de danse « </a:t>
            </a:r>
            <a:r>
              <a:rPr lang="fr-FR" sz="1400" dirty="0"/>
              <a:t>sans prise de tête ». </a:t>
            </a:r>
          </a:p>
          <a:p>
            <a:pPr>
              <a:buNone/>
            </a:pPr>
            <a:r>
              <a:rPr lang="fr-FR" sz="1400" dirty="0"/>
              <a:t>L’objectif est de prendre son temps, se faire plaisir.</a:t>
            </a:r>
          </a:p>
          <a:p>
            <a:pPr>
              <a:buNone/>
            </a:pPr>
            <a:r>
              <a:rPr lang="fr-FR" sz="1400" dirty="0"/>
              <a:t>Tous les niveaux sont acceptés. Le programme des danses correspond aux niveaux 1, 2</a:t>
            </a:r>
          </a:p>
          <a:p>
            <a:pPr>
              <a:buNone/>
            </a:pPr>
            <a:r>
              <a:rPr lang="fr-FR" sz="1400" dirty="0"/>
              <a:t>voire 3 selon les motivations du groupe. La qualité est privilégiée au détriment de la</a:t>
            </a:r>
          </a:p>
          <a:p>
            <a:pPr>
              <a:buNone/>
            </a:pPr>
            <a:r>
              <a:rPr lang="fr-FR" sz="1400" dirty="0"/>
              <a:t>quantité. Toutefois, vous pouvez être amener à relever quelques petits challenges</a:t>
            </a:r>
          </a:p>
          <a:p>
            <a:pPr>
              <a:buNone/>
            </a:pPr>
            <a:r>
              <a:rPr lang="fr-FR" sz="1400" dirty="0"/>
              <a:t>chorégraphiques.</a:t>
            </a:r>
          </a:p>
          <a:p>
            <a:pPr>
              <a:buNone/>
            </a:pPr>
            <a:endParaRPr lang="fr-FR" sz="1400" dirty="0"/>
          </a:p>
          <a:p>
            <a:pPr algn="ctr">
              <a:buNone/>
            </a:pPr>
            <a:r>
              <a:rPr lang="fr-FR" sz="1400" b="1" i="1" dirty="0"/>
              <a:t>« Une longue marche commence toujours par un pas, donner au 1er pas toute l’importance qu’il mérite »</a:t>
            </a:r>
            <a:endParaRPr lang="fr-FR" sz="1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10</a:t>
            </a:fld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pPr algn="ctr"/>
            <a:r>
              <a:rPr lang="fr-FR" dirty="0"/>
              <a:t>STYLES DE DANSES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978" y="1609725"/>
            <a:ext cx="7227443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11</a:t>
            </a:fld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pPr algn="ctr"/>
            <a:r>
              <a:rPr lang="fr-FR" dirty="0"/>
              <a:t>STYLES DE DANSES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714292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12</a:t>
            </a:fld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/>
          <a:lstStyle/>
          <a:p>
            <a:pPr algn="ctr"/>
            <a:r>
              <a:rPr lang="fr-FR" dirty="0"/>
              <a:t>Le pied</a:t>
            </a:r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412776"/>
            <a:ext cx="4023320" cy="4549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13</a:t>
            </a:fld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/>
              <a:t>Quelques pas appris sur la </a:t>
            </a:r>
            <a:r>
              <a:rPr lang="fr-FR" dirty="0" err="1"/>
              <a:t>premiere</a:t>
            </a:r>
            <a:r>
              <a:rPr lang="fr-FR" dirty="0"/>
              <a:t> </a:t>
            </a:r>
            <a:r>
              <a:rPr lang="fr-FR" dirty="0" err="1"/>
              <a:t>annee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44824"/>
            <a:ext cx="7239000" cy="484632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FR" sz="1400" dirty="0"/>
              <a:t>Le </a:t>
            </a:r>
            <a:r>
              <a:rPr lang="fr-FR" sz="1400" dirty="0" err="1"/>
              <a:t>Step</a:t>
            </a:r>
            <a:r>
              <a:rPr lang="fr-FR" sz="1400" dirty="0"/>
              <a:t> : mettre le pied vers l'avant, vers le côté ou vers l'arrière.</a:t>
            </a:r>
            <a:br>
              <a:rPr lang="fr-FR" sz="1400" dirty="0"/>
            </a:br>
            <a:r>
              <a:rPr lang="fr-FR" sz="1400" dirty="0"/>
              <a:t>Le </a:t>
            </a:r>
            <a:r>
              <a:rPr lang="fr-FR" sz="1400" dirty="0" err="1"/>
              <a:t>Touch</a:t>
            </a:r>
            <a:r>
              <a:rPr lang="fr-FR" sz="1400" dirty="0"/>
              <a:t> : poser la pointe du pied vers l'avant.</a:t>
            </a:r>
            <a:br>
              <a:rPr lang="fr-FR" sz="1400" dirty="0"/>
            </a:br>
            <a:r>
              <a:rPr lang="fr-FR" sz="1400" dirty="0"/>
              <a:t>Le </a:t>
            </a:r>
            <a:r>
              <a:rPr lang="fr-FR" sz="1400" dirty="0" err="1"/>
              <a:t>Heel</a:t>
            </a:r>
            <a:r>
              <a:rPr lang="fr-FR" sz="1400" dirty="0"/>
              <a:t> : poser le talon en avant ou en diagonale.</a:t>
            </a:r>
            <a:br>
              <a:rPr lang="fr-FR" sz="1400" dirty="0"/>
            </a:br>
            <a:r>
              <a:rPr lang="fr-FR" sz="1400" dirty="0"/>
              <a:t>Le </a:t>
            </a:r>
            <a:r>
              <a:rPr lang="fr-FR" sz="1400" dirty="0" err="1"/>
              <a:t>Scuff</a:t>
            </a:r>
            <a:r>
              <a:rPr lang="fr-FR" sz="1400" dirty="0"/>
              <a:t> : poser la jambe droite va aller en avant avec le talon qui frotte le sol.</a:t>
            </a:r>
            <a:br>
              <a:rPr lang="fr-FR" sz="1400" dirty="0"/>
            </a:br>
            <a:r>
              <a:rPr lang="fr-FR" sz="1400" dirty="0"/>
              <a:t>Le </a:t>
            </a:r>
            <a:r>
              <a:rPr lang="fr-FR" sz="1400" dirty="0" err="1"/>
              <a:t>Stomp</a:t>
            </a:r>
            <a:r>
              <a:rPr lang="fr-FR" sz="1400" dirty="0"/>
              <a:t> : Pose du pied avec transfert du poids en tapant du talon.</a:t>
            </a:r>
            <a:br>
              <a:rPr lang="fr-FR" sz="1400" dirty="0"/>
            </a:br>
            <a:r>
              <a:rPr lang="fr-FR" sz="1400" dirty="0"/>
              <a:t>Le Hitch : élévation du genou.</a:t>
            </a:r>
            <a:br>
              <a:rPr lang="fr-FR" sz="1400" dirty="0"/>
            </a:br>
            <a:r>
              <a:rPr lang="fr-FR" sz="1400" dirty="0"/>
              <a:t>Le Kick : Coup de pied avec la pointe du pied tendue.</a:t>
            </a:r>
            <a:br>
              <a:rPr lang="fr-FR" sz="1400" dirty="0"/>
            </a:br>
            <a:r>
              <a:rPr lang="fr-FR" sz="1400" dirty="0"/>
              <a:t>Le </a:t>
            </a:r>
            <a:r>
              <a:rPr lang="fr-FR" sz="1400" dirty="0" err="1"/>
              <a:t>Hook</a:t>
            </a:r>
            <a:r>
              <a:rPr lang="fr-FR" sz="1400" dirty="0"/>
              <a:t> : élévation du talon au niveau du tibia.</a:t>
            </a:r>
          </a:p>
          <a:p>
            <a:pPr>
              <a:lnSpc>
                <a:spcPct val="150000"/>
              </a:lnSpc>
              <a:buNone/>
            </a:pPr>
            <a:r>
              <a:rPr lang="fr-FR" sz="1400" dirty="0"/>
              <a:t>     Triple </a:t>
            </a:r>
            <a:r>
              <a:rPr lang="fr-FR" sz="1400" dirty="0" err="1"/>
              <a:t>Step</a:t>
            </a:r>
            <a:r>
              <a:rPr lang="fr-FR" sz="1400" dirty="0"/>
              <a:t> (</a:t>
            </a:r>
            <a:r>
              <a:rPr lang="fr-FR" sz="1400" dirty="0" err="1"/>
              <a:t>Shuffle</a:t>
            </a:r>
            <a:r>
              <a:rPr lang="fr-FR" sz="1400" dirty="0"/>
              <a:t>) : 3 pas, ressemble au Pas chassé</a:t>
            </a:r>
          </a:p>
          <a:p>
            <a:pPr lvl="0">
              <a:lnSpc>
                <a:spcPct val="150000"/>
              </a:lnSpc>
              <a:buNone/>
            </a:pPr>
            <a:r>
              <a:rPr lang="fr-FR" sz="1400" dirty="0"/>
              <a:t>     </a:t>
            </a:r>
            <a:r>
              <a:rPr lang="fr-FR" sz="1400" dirty="0" err="1"/>
              <a:t>Coaster</a:t>
            </a:r>
            <a:r>
              <a:rPr lang="fr-FR" sz="1400" dirty="0"/>
              <a:t> </a:t>
            </a:r>
            <a:r>
              <a:rPr lang="fr-FR" sz="1400" dirty="0" err="1"/>
              <a:t>Step</a:t>
            </a:r>
            <a:r>
              <a:rPr lang="fr-FR" sz="1400" dirty="0"/>
              <a:t>: Changement de poids en 3 pas, en arrière : un pied recule, l'autre assemble, le pied qui a reculé avance. En avant : un pied avance, l'autre assemble, le pied qui a avancé recule.</a:t>
            </a:r>
          </a:p>
          <a:p>
            <a:pPr lvl="0">
              <a:lnSpc>
                <a:spcPct val="150000"/>
              </a:lnSpc>
              <a:buNone/>
            </a:pPr>
            <a:r>
              <a:rPr lang="fr-FR" sz="1400" dirty="0"/>
              <a:t>	Mais aussi le </a:t>
            </a:r>
            <a:r>
              <a:rPr lang="fr-FR" sz="1400" dirty="0" err="1"/>
              <a:t>Walk,Vine</a:t>
            </a:r>
            <a:r>
              <a:rPr lang="fr-FR" sz="1400" dirty="0"/>
              <a:t>, V </a:t>
            </a:r>
            <a:r>
              <a:rPr lang="fr-FR" sz="1400" dirty="0" err="1"/>
              <a:t>step</a:t>
            </a:r>
            <a:r>
              <a:rPr lang="fr-FR" sz="1400" dirty="0"/>
              <a:t>, </a:t>
            </a:r>
            <a:r>
              <a:rPr lang="fr-FR" sz="1400" dirty="0" err="1"/>
              <a:t>Side</a:t>
            </a:r>
            <a:r>
              <a:rPr lang="fr-FR" sz="1400" dirty="0"/>
              <a:t> Rock, Rock </a:t>
            </a:r>
            <a:r>
              <a:rPr lang="fr-FR" sz="1400" dirty="0" err="1"/>
              <a:t>step</a:t>
            </a:r>
            <a:r>
              <a:rPr lang="fr-FR" sz="1400" dirty="0"/>
              <a:t>, Rock back, Jazz Box, Hell </a:t>
            </a:r>
            <a:r>
              <a:rPr lang="fr-FR" sz="1400" dirty="0" err="1"/>
              <a:t>splits</a:t>
            </a:r>
            <a:r>
              <a:rPr lang="fr-FR" sz="1400" dirty="0"/>
              <a:t>, Stomp Up, </a:t>
            </a:r>
            <a:r>
              <a:rPr lang="fr-FR" sz="1400" dirty="0" err="1"/>
              <a:t>Rocking</a:t>
            </a:r>
            <a:r>
              <a:rPr lang="fr-FR" sz="1400" dirty="0"/>
              <a:t> chair, Hold, Cross, Coaster </a:t>
            </a:r>
            <a:r>
              <a:rPr lang="fr-FR" sz="1400" dirty="0" err="1"/>
              <a:t>step</a:t>
            </a:r>
            <a:r>
              <a:rPr lang="fr-FR" sz="1400" dirty="0"/>
              <a:t>, Toe </a:t>
            </a:r>
            <a:r>
              <a:rPr lang="fr-FR" sz="1400" dirty="0" err="1"/>
              <a:t>strut</a:t>
            </a:r>
            <a:r>
              <a:rPr lang="fr-FR" sz="1400" dirty="0"/>
              <a:t>, </a:t>
            </a:r>
            <a:r>
              <a:rPr lang="fr-FR" sz="1400" dirty="0" err="1"/>
              <a:t>Step</a:t>
            </a:r>
            <a:r>
              <a:rPr lang="fr-FR" sz="1400" dirty="0"/>
              <a:t> Lock </a:t>
            </a:r>
            <a:r>
              <a:rPr lang="fr-FR" sz="1400" dirty="0" err="1"/>
              <a:t>step</a:t>
            </a:r>
            <a:r>
              <a:rPr lang="fr-FR" sz="1400" dirty="0"/>
              <a:t>, Cross Triple, Rumba Box, K </a:t>
            </a:r>
            <a:r>
              <a:rPr lang="fr-FR" sz="1400" dirty="0" err="1"/>
              <a:t>Step</a:t>
            </a:r>
            <a:r>
              <a:rPr lang="fr-FR" sz="1400" dirty="0"/>
              <a:t>, </a:t>
            </a:r>
            <a:r>
              <a:rPr lang="fr-FR" sz="1400" dirty="0" err="1"/>
              <a:t>Behind</a:t>
            </a:r>
            <a:r>
              <a:rPr lang="fr-FR" sz="1400" dirty="0"/>
              <a:t> </a:t>
            </a:r>
            <a:r>
              <a:rPr lang="fr-FR" sz="1400" dirty="0" err="1"/>
              <a:t>side</a:t>
            </a:r>
            <a:r>
              <a:rPr lang="fr-FR" sz="1400" dirty="0"/>
              <a:t> cross, Slide, Point, Sweep, Monterey </a:t>
            </a:r>
            <a:r>
              <a:rPr lang="fr-FR" sz="1400" dirty="0" err="1"/>
              <a:t>turn</a:t>
            </a:r>
            <a:r>
              <a:rPr lang="fr-FR" sz="1400" dirty="0"/>
              <a:t>.</a:t>
            </a:r>
          </a:p>
          <a:p>
            <a:pPr>
              <a:lnSpc>
                <a:spcPct val="150000"/>
              </a:lnSpc>
              <a:buNone/>
            </a:pPr>
            <a:endParaRPr lang="fr-FR" sz="1400" dirty="0"/>
          </a:p>
          <a:p>
            <a:pPr>
              <a:lnSpc>
                <a:spcPct val="150000"/>
              </a:lnSpc>
            </a:pPr>
            <a:endParaRPr lang="fr-FR" sz="1400" dirty="0"/>
          </a:p>
          <a:p>
            <a:endParaRPr lang="fr-F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14</a:t>
            </a:fld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436E91-1C32-FE26-0F48-1238A0D5C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err="1"/>
              <a:t>video</a:t>
            </a:r>
            <a:r>
              <a:rPr lang="fr-FR" dirty="0"/>
              <a:t> d’apprentissage technique par « LILLY WEST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64BD90-E037-EA6B-A63D-578BAD3B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2698"/>
            <a:ext cx="7239000" cy="484632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NOTIONS DE BASE DE LA DANSE COUNTRY EN LIGNE (11’12)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PAS DE BASE SUR UN TEMPS : BRUSH, </a:t>
            </a:r>
            <a:r>
              <a:rPr lang="fr-FR" dirty="0" err="1"/>
              <a:t>SCUFF</a:t>
            </a:r>
            <a:r>
              <a:rPr lang="fr-FR" dirty="0"/>
              <a:t>, KICK, HITCH, SAUTS, TOUCH, STOMPS, SWEEP, </a:t>
            </a:r>
            <a:r>
              <a:rPr lang="fr-FR" dirty="0" err="1"/>
              <a:t>ETC</a:t>
            </a:r>
            <a:r>
              <a:rPr lang="fr-FR" dirty="0"/>
              <a:t> (09’53)</a:t>
            </a:r>
          </a:p>
          <a:p>
            <a:pPr marL="0" indent="0">
              <a:buNone/>
            </a:pPr>
            <a:r>
              <a:rPr lang="fr-FR" dirty="0"/>
              <a:t>……….</a:t>
            </a:r>
          </a:p>
          <a:p>
            <a:endParaRPr lang="fr-FR" dirty="0"/>
          </a:p>
          <a:p>
            <a:r>
              <a:rPr lang="fr-FR" dirty="0"/>
              <a:t>TRIPLE </a:t>
            </a:r>
            <a:r>
              <a:rPr lang="fr-FR" dirty="0" err="1"/>
              <a:t>STEPS</a:t>
            </a:r>
            <a:r>
              <a:rPr lang="fr-FR" dirty="0"/>
              <a:t> / HEEL </a:t>
            </a:r>
            <a:r>
              <a:rPr lang="fr-FR" dirty="0" err="1"/>
              <a:t>STRUT</a:t>
            </a:r>
            <a:r>
              <a:rPr lang="fr-FR" dirty="0"/>
              <a:t> / TOE </a:t>
            </a:r>
            <a:r>
              <a:rPr lang="fr-FR" dirty="0" err="1"/>
              <a:t>STRUT</a:t>
            </a:r>
            <a:r>
              <a:rPr lang="fr-FR" dirty="0"/>
              <a:t> / HEEL </a:t>
            </a:r>
            <a:r>
              <a:rPr lang="fr-FR" dirty="0" err="1"/>
              <a:t>BOUNCE</a:t>
            </a:r>
            <a:r>
              <a:rPr lang="fr-FR" dirty="0"/>
              <a:t> / COASTER </a:t>
            </a:r>
            <a:r>
              <a:rPr lang="fr-FR" dirty="0" err="1"/>
              <a:t>STEP</a:t>
            </a:r>
            <a:r>
              <a:rPr lang="fr-FR" dirty="0"/>
              <a:t> / ROCK </a:t>
            </a:r>
            <a:r>
              <a:rPr lang="fr-FR" dirty="0" err="1"/>
              <a:t>STEP</a:t>
            </a:r>
            <a:r>
              <a:rPr lang="fr-FR" dirty="0"/>
              <a:t> / VINE </a:t>
            </a:r>
          </a:p>
          <a:p>
            <a:pPr marL="0" indent="0">
              <a:buNone/>
            </a:pPr>
            <a:r>
              <a:rPr lang="fr-FR" dirty="0"/>
              <a:t>  </a:t>
            </a:r>
          </a:p>
          <a:p>
            <a:r>
              <a:rPr lang="fr-FR" dirty="0"/>
              <a:t>SAILOR </a:t>
            </a:r>
            <a:r>
              <a:rPr lang="fr-FR" dirty="0" err="1"/>
              <a:t>STEP</a:t>
            </a:r>
            <a:r>
              <a:rPr lang="fr-FR" dirty="0"/>
              <a:t> / SKATE / ROLLING VINE / APPLE JACK </a:t>
            </a:r>
          </a:p>
          <a:p>
            <a:pPr marL="0" indent="0">
              <a:buNone/>
            </a:pPr>
            <a:r>
              <a:rPr lang="fr-FR" dirty="0"/>
              <a:t>  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FE85A0-970A-3947-D647-83E042F8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239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9A18F-CC85-4778-A386-E7B9F0DA2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Danse : Explication de fiche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3DA0AE6A-4933-E616-FA46-622D9AB782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2224" y="1609725"/>
            <a:ext cx="4908951" cy="4846638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20BF24-4BB4-84E5-C0D4-64F612767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667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EA479-78F7-5336-DEC1-CC41B0CF8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542" y="-139433"/>
            <a:ext cx="7239000" cy="1143000"/>
          </a:xfrm>
        </p:spPr>
        <p:txBody>
          <a:bodyPr/>
          <a:lstStyle/>
          <a:p>
            <a:pPr algn="ctr"/>
            <a:r>
              <a:rPr lang="fr-FR" dirty="0"/>
              <a:t>Aborder des fiches</a:t>
            </a:r>
          </a:p>
        </p:txBody>
      </p:sp>
      <p:pic>
        <p:nvPicPr>
          <p:cNvPr id="10" name="Espace réservé du contenu 9">
            <a:extLst>
              <a:ext uri="{FF2B5EF4-FFF2-40B4-BE49-F238E27FC236}">
                <a16:creationId xmlns:a16="http://schemas.microsoft.com/office/drawing/2014/main" id="{10FFA848-F979-7571-F669-5C4CB18D8E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3789040"/>
            <a:ext cx="4429125" cy="1123950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DFF8D16-E348-0F0A-38E4-32CAE72F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F4E-DE1E-42BA-856E-3DA935E20E7E}" type="slidenum">
              <a:rPr lang="fr-FR" smtClean="0"/>
              <a:t>17</a:t>
            </a:fld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B3B1D133-F386-7F31-87BF-8B483B8FA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951824"/>
            <a:ext cx="455295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6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Définition de la danse country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268760"/>
            <a:ext cx="7416824" cy="5400600"/>
          </a:xfrm>
        </p:spPr>
        <p:txBody>
          <a:bodyPr>
            <a:normAutofit fontScale="85000" lnSpcReduction="10000"/>
          </a:bodyPr>
          <a:lstStyle/>
          <a:p>
            <a:r>
              <a:rPr lang="fr-FR" sz="1600" dirty="0"/>
              <a:t>La Country Western Dance qui envahit les pistes de danse dans la France entière, l’origine nord-américaine englobe 3 types de Danse</a:t>
            </a:r>
            <a:r>
              <a:rPr lang="fr-FR" sz="1300" dirty="0"/>
              <a:t> :</a:t>
            </a:r>
            <a:endParaRPr lang="fr-FR" sz="1600" dirty="0"/>
          </a:p>
          <a:p>
            <a:endParaRPr lang="fr-FR" sz="1300" dirty="0"/>
          </a:p>
          <a:p>
            <a:pPr lvl="1"/>
            <a:r>
              <a:rPr lang="fr-FR" sz="1300" b="1" dirty="0">
                <a:solidFill>
                  <a:schemeClr val="accent1">
                    <a:lumMod val="75000"/>
                  </a:schemeClr>
                </a:solidFill>
              </a:rPr>
              <a:t>La line dance</a:t>
            </a:r>
            <a:r>
              <a:rPr lang="fr-FR" sz="1300" dirty="0"/>
              <a:t>, la plus populaire et la plus médiatisée, se danse individuellement en </a:t>
            </a:r>
            <a:r>
              <a:rPr lang="fr-FR" sz="1300" b="1" dirty="0"/>
              <a:t>lignes</a:t>
            </a:r>
            <a:r>
              <a:rPr lang="fr-FR" sz="1300" dirty="0"/>
              <a:t> et en </a:t>
            </a:r>
            <a:r>
              <a:rPr lang="fr-FR" sz="1300" b="1" dirty="0"/>
              <a:t>colonnes</a:t>
            </a:r>
            <a:r>
              <a:rPr lang="fr-FR" sz="1300" dirty="0"/>
              <a:t>. Ce sont des mini-chorégraphies issues du jazz et du swing.</a:t>
            </a:r>
          </a:p>
          <a:p>
            <a:pPr lvl="1">
              <a:buNone/>
            </a:pPr>
            <a:r>
              <a:rPr lang="fr-FR" sz="1300" dirty="0"/>
              <a:t>	La line dance est dite </a:t>
            </a:r>
            <a:r>
              <a:rPr lang="fr-FR" sz="1300" b="1" dirty="0"/>
              <a:t>country line dance </a:t>
            </a:r>
            <a:r>
              <a:rPr lang="fr-FR" sz="1300" dirty="0"/>
              <a:t>si le support </a:t>
            </a:r>
            <a:r>
              <a:rPr lang="fr-FR" sz="1300" b="1" dirty="0"/>
              <a:t>musical est country</a:t>
            </a:r>
            <a:r>
              <a:rPr lang="fr-FR" sz="1300" dirty="0"/>
              <a:t> et Modern line dance s’il est issu de la pop, de la variété, du disco, etc.</a:t>
            </a:r>
          </a:p>
          <a:p>
            <a:pPr lvl="1"/>
            <a:endParaRPr lang="fr-FR" sz="1300" dirty="0"/>
          </a:p>
          <a:p>
            <a:pPr lvl="1"/>
            <a:r>
              <a:rPr lang="fr-FR" sz="1300" dirty="0">
                <a:solidFill>
                  <a:schemeClr val="accent5">
                    <a:lumMod val="75000"/>
                  </a:schemeClr>
                </a:solidFill>
              </a:rPr>
              <a:t>La </a:t>
            </a:r>
            <a:r>
              <a:rPr lang="fr-FR" sz="1300" dirty="0" err="1">
                <a:solidFill>
                  <a:schemeClr val="accent5">
                    <a:lumMod val="75000"/>
                  </a:schemeClr>
                </a:solidFill>
              </a:rPr>
              <a:t>partner</a:t>
            </a:r>
            <a:r>
              <a:rPr lang="fr-FR" sz="1300" dirty="0">
                <a:solidFill>
                  <a:schemeClr val="accent5">
                    <a:lumMod val="75000"/>
                  </a:schemeClr>
                </a:solidFill>
              </a:rPr>
              <a:t> dance</a:t>
            </a:r>
            <a:r>
              <a:rPr lang="fr-FR" sz="1300" dirty="0"/>
              <a:t>, danse de couple chorégraphiée.</a:t>
            </a:r>
          </a:p>
          <a:p>
            <a:pPr lvl="1"/>
            <a:endParaRPr lang="fr-FR" sz="1300" dirty="0"/>
          </a:p>
          <a:p>
            <a:pPr lvl="1"/>
            <a:r>
              <a:rPr lang="fr-FR" sz="1300" dirty="0">
                <a:solidFill>
                  <a:schemeClr val="accent5">
                    <a:lumMod val="75000"/>
                  </a:schemeClr>
                </a:solidFill>
              </a:rPr>
              <a:t>La danse en couple</a:t>
            </a:r>
            <a:r>
              <a:rPr lang="fr-FR" sz="1300" dirty="0"/>
              <a:t>, proche de notre danse de société, est dite free style. Les enchainements sont libres.</a:t>
            </a:r>
          </a:p>
          <a:p>
            <a:pPr lvl="1"/>
            <a:endParaRPr lang="fr-FR" sz="1300" dirty="0"/>
          </a:p>
          <a:p>
            <a:pPr lvl="1">
              <a:buNone/>
            </a:pPr>
            <a:r>
              <a:rPr lang="fr-FR" sz="1300" dirty="0"/>
              <a:t>Les 3 types permettent de danser tous les styles de danse de bal : valse, rock, swing, </a:t>
            </a:r>
          </a:p>
          <a:p>
            <a:pPr lvl="1">
              <a:buNone/>
            </a:pPr>
            <a:r>
              <a:rPr lang="fr-FR" sz="1300" dirty="0" err="1"/>
              <a:t>Cha</a:t>
            </a:r>
            <a:r>
              <a:rPr lang="fr-FR" sz="1300" dirty="0"/>
              <a:t> </a:t>
            </a:r>
            <a:r>
              <a:rPr lang="fr-FR" sz="1300" dirty="0" err="1"/>
              <a:t>cha</a:t>
            </a:r>
            <a:r>
              <a:rPr lang="fr-FR" sz="1300" dirty="0"/>
              <a:t>, … bien connus en Europe et un style plus spécifiquement américain : le </a:t>
            </a:r>
            <a:r>
              <a:rPr lang="fr-FR" sz="1300" dirty="0" err="1"/>
              <a:t>two</a:t>
            </a:r>
            <a:r>
              <a:rPr lang="fr-FR" sz="1300" dirty="0"/>
              <a:t> </a:t>
            </a:r>
            <a:r>
              <a:rPr lang="fr-FR" sz="1300" dirty="0" err="1"/>
              <a:t>step</a:t>
            </a:r>
            <a:r>
              <a:rPr lang="fr-FR" sz="1300" dirty="0"/>
              <a:t>.</a:t>
            </a:r>
          </a:p>
          <a:p>
            <a:pPr lvl="1">
              <a:buNone/>
            </a:pPr>
            <a:endParaRPr lang="fr-FR" sz="1300" dirty="0"/>
          </a:p>
          <a:p>
            <a:pPr lvl="1">
              <a:buNone/>
            </a:pPr>
            <a:r>
              <a:rPr lang="fr-FR" sz="1300" dirty="0"/>
              <a:t>On a importé en France, dans un premier temps, que les danses ayant un support de </a:t>
            </a:r>
          </a:p>
          <a:p>
            <a:pPr lvl="1">
              <a:buNone/>
            </a:pPr>
            <a:r>
              <a:rPr lang="fr-FR" sz="1300" dirty="0"/>
              <a:t>musique country : </a:t>
            </a:r>
            <a:r>
              <a:rPr lang="fr-FR" sz="1300" b="1" dirty="0">
                <a:solidFill>
                  <a:schemeClr val="bg2">
                    <a:lumMod val="25000"/>
                  </a:schemeClr>
                </a:solidFill>
              </a:rPr>
              <a:t>WCS</a:t>
            </a:r>
            <a:r>
              <a:rPr lang="fr-FR" sz="1300" dirty="0"/>
              <a:t>, </a:t>
            </a:r>
            <a:r>
              <a:rPr lang="fr-FR" sz="1300" b="1" dirty="0">
                <a:solidFill>
                  <a:schemeClr val="bg2">
                    <a:lumMod val="25000"/>
                  </a:schemeClr>
                </a:solidFill>
              </a:rPr>
              <a:t>ECS</a:t>
            </a:r>
            <a:r>
              <a:rPr lang="fr-FR" sz="1300" dirty="0"/>
              <a:t>, </a:t>
            </a:r>
            <a:r>
              <a:rPr lang="fr-FR" sz="1300" b="1" dirty="0" err="1">
                <a:solidFill>
                  <a:schemeClr val="bg2">
                    <a:lumMod val="25000"/>
                  </a:schemeClr>
                </a:solidFill>
              </a:rPr>
              <a:t>Waltz</a:t>
            </a:r>
            <a:r>
              <a:rPr lang="fr-FR" sz="1300" dirty="0"/>
              <a:t> (boston), </a:t>
            </a:r>
            <a:r>
              <a:rPr lang="fr-FR" sz="1300" b="1" dirty="0" err="1">
                <a:solidFill>
                  <a:schemeClr val="bg2">
                    <a:lumMod val="25000"/>
                  </a:schemeClr>
                </a:solidFill>
              </a:rPr>
              <a:t>Chacha</a:t>
            </a:r>
            <a:r>
              <a:rPr lang="fr-FR" sz="1300" dirty="0"/>
              <a:t> (+ rumba), </a:t>
            </a:r>
            <a:r>
              <a:rPr lang="fr-FR" sz="1300" b="1" dirty="0">
                <a:solidFill>
                  <a:schemeClr val="bg2">
                    <a:lumMod val="25000"/>
                  </a:schemeClr>
                </a:solidFill>
              </a:rPr>
              <a:t>Polka</a:t>
            </a:r>
            <a:r>
              <a:rPr lang="fr-FR" sz="1300" dirty="0"/>
              <a:t>, </a:t>
            </a:r>
            <a:r>
              <a:rPr lang="fr-FR" sz="1300" b="1" dirty="0" err="1">
                <a:solidFill>
                  <a:schemeClr val="bg2">
                    <a:lumMod val="25000"/>
                  </a:schemeClr>
                </a:solidFill>
              </a:rPr>
              <a:t>Two</a:t>
            </a:r>
            <a:r>
              <a:rPr lang="fr-FR" sz="13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r-FR" sz="1300" b="1" dirty="0" err="1">
                <a:solidFill>
                  <a:schemeClr val="bg2">
                    <a:lumMod val="25000"/>
                  </a:schemeClr>
                </a:solidFill>
              </a:rPr>
              <a:t>Step</a:t>
            </a:r>
            <a:r>
              <a:rPr lang="fr-FR" sz="13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r-FR" sz="1300" dirty="0"/>
              <a:t>puis </a:t>
            </a:r>
            <a:r>
              <a:rPr lang="fr-FR" sz="1300" b="1" dirty="0">
                <a:solidFill>
                  <a:schemeClr val="bg2">
                    <a:lumMod val="25000"/>
                  </a:schemeClr>
                </a:solidFill>
              </a:rPr>
              <a:t>Night </a:t>
            </a:r>
          </a:p>
          <a:p>
            <a:pPr lvl="1">
              <a:buNone/>
            </a:pPr>
            <a:r>
              <a:rPr lang="fr-FR" sz="1300" b="1" dirty="0">
                <a:solidFill>
                  <a:schemeClr val="bg2">
                    <a:lumMod val="25000"/>
                  </a:schemeClr>
                </a:solidFill>
              </a:rPr>
              <a:t>Club</a:t>
            </a:r>
            <a:r>
              <a:rPr lang="fr-FR" sz="1300" dirty="0"/>
              <a:t> (slow)</a:t>
            </a:r>
          </a:p>
          <a:p>
            <a:pPr lvl="1">
              <a:buNone/>
            </a:pPr>
            <a:endParaRPr lang="fr-FR" sz="1300" dirty="0"/>
          </a:p>
          <a:p>
            <a:pPr lvl="1">
              <a:buNone/>
            </a:pPr>
            <a:r>
              <a:rPr lang="fr-FR" sz="1300" dirty="0"/>
              <a:t>Mais la CWD (Country  Western  Danse) c’est aussi Funky, </a:t>
            </a:r>
            <a:r>
              <a:rPr lang="fr-FR" sz="1300" dirty="0" err="1"/>
              <a:t>Novelty</a:t>
            </a:r>
            <a:r>
              <a:rPr lang="fr-FR" sz="1300" dirty="0"/>
              <a:t>, Samba, Mambo, </a:t>
            </a:r>
            <a:r>
              <a:rPr lang="fr-FR" sz="1300" dirty="0" err="1"/>
              <a:t>Jitterburg</a:t>
            </a:r>
            <a:r>
              <a:rPr lang="fr-FR" sz="1300" dirty="0"/>
              <a:t> (Rock, </a:t>
            </a:r>
            <a:r>
              <a:rPr lang="fr-FR" sz="1300" dirty="0" err="1"/>
              <a:t>Jive</a:t>
            </a:r>
            <a:r>
              <a:rPr lang="fr-FR" sz="1300" dirty="0"/>
              <a:t>), </a:t>
            </a:r>
          </a:p>
          <a:p>
            <a:pPr lvl="1">
              <a:buNone/>
            </a:pPr>
            <a:r>
              <a:rPr lang="fr-FR" sz="1300" dirty="0"/>
              <a:t>Charleston, Tango,  …….toutes les danses sociales (de société)</a:t>
            </a:r>
          </a:p>
          <a:p>
            <a:pPr lvl="1">
              <a:buNone/>
            </a:pPr>
            <a:endParaRPr lang="fr-FR" sz="1300" dirty="0"/>
          </a:p>
          <a:p>
            <a:pPr lvl="1">
              <a:buNone/>
            </a:pPr>
            <a:r>
              <a:rPr lang="fr-FR" sz="1300" dirty="0"/>
              <a:t>+ Les musiques </a:t>
            </a:r>
            <a:r>
              <a:rPr lang="fr-FR" sz="1300" b="1" dirty="0"/>
              <a:t>irlandaises</a:t>
            </a:r>
            <a:r>
              <a:rPr lang="fr-FR" sz="1300" dirty="0"/>
              <a:t> non CWD	</a:t>
            </a:r>
          </a:p>
          <a:p>
            <a:pPr lvl="1">
              <a:buNone/>
            </a:pPr>
            <a:endParaRPr lang="fr-FR" sz="1300" dirty="0"/>
          </a:p>
          <a:p>
            <a:pPr lvl="1">
              <a:buNone/>
            </a:pPr>
            <a:r>
              <a:rPr lang="fr-FR" sz="1300" dirty="0"/>
              <a:t>La CWD est essentiellement une danse de loisir mais peut aussi se pratiquer en </a:t>
            </a:r>
            <a:r>
              <a:rPr lang="fr-FR" sz="1300" b="1" dirty="0"/>
              <a:t>compétition</a:t>
            </a:r>
            <a:r>
              <a:rPr lang="fr-FR" sz="1300" dirty="0"/>
              <a:t>.</a:t>
            </a:r>
          </a:p>
          <a:p>
            <a:pPr lvl="1">
              <a:buNone/>
            </a:pPr>
            <a:endParaRPr lang="fr-FR" sz="1300" dirty="0"/>
          </a:p>
          <a:p>
            <a:pPr lvl="1">
              <a:buNone/>
            </a:pPr>
            <a:endParaRPr lang="fr-FR" sz="1300" dirty="0"/>
          </a:p>
          <a:p>
            <a:pPr lvl="1">
              <a:buNone/>
            </a:pPr>
            <a:endParaRPr lang="fr-FR" sz="13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2</a:t>
            </a:fld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rmAutofit/>
          </a:bodyPr>
          <a:lstStyle/>
          <a:p>
            <a:r>
              <a:rPr lang="fr-FR" sz="3200" dirty="0"/>
              <a:t>La piste de danse « DANCE FLOOR »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604307" y="1340768"/>
            <a:ext cx="71416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/>
              <a:t>C’est un code du savoir-vivre et de bonne éducation sur une piste de danse</a:t>
            </a:r>
          </a:p>
          <a:p>
            <a:pPr algn="ctr"/>
            <a:r>
              <a:rPr lang="fr-FR" sz="1600" dirty="0"/>
              <a:t>Le but est que tout le monde puisse </a:t>
            </a:r>
            <a:r>
              <a:rPr lang="fr-FR" sz="1600" u="sng" dirty="0"/>
              <a:t>s’amuser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39552" y="2132856"/>
            <a:ext cx="79928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Chaque danseur à sa place sur la piste, quelque soit son niveau.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Chaque danseur doit s’assurer que les autres danseurs peuvent se placer aussi …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Les « Line </a:t>
            </a:r>
            <a:r>
              <a:rPr lang="fr-FR" sz="1000" dirty="0" err="1">
                <a:solidFill>
                  <a:schemeClr val="bg1">
                    <a:lumMod val="50000"/>
                  </a:schemeClr>
                </a:solidFill>
              </a:rPr>
              <a:t>dancers</a:t>
            </a: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 » doivent respecter les lignes et laisser la place aux danseurs en couple.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Si l’on ne danse pas, on quitte la piste et lors des cours on garde le silence pour ne pas gêner les danseurs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Les variantes sont possibles, mais il faut respecter le travail du chorégraphe.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Essayer de vous adapter à la chorégraphie de l’endroit où vous trouvez, ou à la chorégraphie du premier groupe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Qui lance une danse. Si la danse est annoncée ou démarrée, respectez l’annonce. Si vous souhaitez danser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 autre chose, vous pouvez en vous assurant que vous aurez suffisamment de place……. Disponible.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Si vous rejoignez une ligne, attendez une ouverture sur la piste pour y rentrer. Mettez-vous en bout de ligne, 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 sans obliger les autres à se décaler, en veillant à laisser le …… passage pour les couples, sinon créez une   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 nouvelle ligne derrière.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Ne jamais traverser une ligne de danseurs pendant une danse, contournez la piste.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Si vous ne connaissez pas une danse, essayez de l’apprendre un peu en dehors de la piste avant de vous joindre   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 aux autres et mettez-vous derrière ou en bout de ligne.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Faîtes des petits pas, surtout si il y a du monde. Attention aux collisions ! Ajoutez du style à vos danses, pas du volume !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</a:rPr>
              <a:t> Ne venez jamais sur la piste avec un verre, une boisson, téléphone portable. Un plancher doit être traité avec soin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fr-FR" sz="10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1000" dirty="0"/>
              <a:t>Finalement, gardez le sourire, amusez-vous et levez la tête, la chorégraphie n’est pas inscrite sous la semelle de votre voisin.</a:t>
            </a:r>
          </a:p>
          <a:p>
            <a:pPr>
              <a:buFont typeface="Arial" pitchFamily="34" charset="0"/>
              <a:buChar char="•"/>
            </a:pPr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pPr>
              <a:buFont typeface="Arial" pitchFamily="34" charset="0"/>
              <a:buChar char="•"/>
            </a:pPr>
            <a:endParaRPr lang="fr-FR" dirty="0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3</a:t>
            </a:fld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/>
          </a:bodyPr>
          <a:lstStyle/>
          <a:p>
            <a:r>
              <a:rPr lang="fr-FR" sz="3200" dirty="0"/>
              <a:t>La piste de danse « DANCE FLOOR »</a:t>
            </a:r>
          </a:p>
        </p:txBody>
      </p:sp>
      <p:pic>
        <p:nvPicPr>
          <p:cNvPr id="4" name="Picture 2" descr="S:\DYNAMIK'S COUNTRY Document\11- Etiquette de la piste\14054671_10210966305132813_1937053825_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24744"/>
            <a:ext cx="6737176" cy="5052882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4</a:t>
            </a:fld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Arbre </a:t>
            </a:r>
            <a:r>
              <a:rPr lang="fr-FR" sz="3200" dirty="0" err="1"/>
              <a:t>genealogique</a:t>
            </a:r>
            <a:r>
              <a:rPr lang="fr-FR" sz="3200" dirty="0"/>
              <a:t> de la </a:t>
            </a:r>
            <a:r>
              <a:rPr lang="fr-FR" sz="3200" dirty="0" err="1"/>
              <a:t>country-MUSIC</a:t>
            </a:r>
            <a:endParaRPr lang="fr-FR" sz="3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412776"/>
            <a:ext cx="377631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5</a:t>
            </a:fld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516672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Les niveaux de danse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80728"/>
            <a:ext cx="7776864" cy="5877272"/>
          </a:xfrm>
        </p:spPr>
        <p:txBody>
          <a:bodyPr>
            <a:normAutofit fontScale="85000" lnSpcReduction="20000"/>
          </a:bodyPr>
          <a:lstStyle/>
          <a:p>
            <a:r>
              <a:rPr lang="fr-FR" sz="1600" b="1" i="1" dirty="0"/>
              <a:t>NIVEAU 1</a:t>
            </a:r>
            <a:r>
              <a:rPr lang="fr-FR" sz="1400" b="1" i="1" dirty="0"/>
              <a:t> </a:t>
            </a:r>
            <a:r>
              <a:rPr lang="fr-FR" sz="1400" i="1" dirty="0"/>
              <a:t>– </a:t>
            </a:r>
            <a:r>
              <a:rPr lang="fr-FR" sz="1600" i="1" dirty="0"/>
              <a:t>niveau débutant </a:t>
            </a:r>
            <a:r>
              <a:rPr lang="fr-FR" sz="1400" i="1" dirty="0"/>
              <a:t>(de 0 à 2 ans de pratique de line dance) : </a:t>
            </a:r>
          </a:p>
          <a:p>
            <a:pPr>
              <a:buNone/>
            </a:pPr>
            <a:r>
              <a:rPr lang="fr-FR" sz="1600" b="1" i="1" dirty="0"/>
              <a:t>WELCOMER</a:t>
            </a:r>
            <a:r>
              <a:rPr lang="fr-FR" sz="1400" b="1" i="1" dirty="0"/>
              <a:t> (Ultra débutant) et </a:t>
            </a:r>
            <a:r>
              <a:rPr lang="fr-FR" sz="1600" b="1" i="1" dirty="0"/>
              <a:t>NEWCOMER (débutant) </a:t>
            </a:r>
          </a:p>
          <a:p>
            <a:pPr>
              <a:buNone/>
            </a:pPr>
            <a:endParaRPr lang="fr-FR" sz="1400" b="1" i="1" dirty="0"/>
          </a:p>
          <a:p>
            <a:pPr>
              <a:buNone/>
            </a:pPr>
            <a:r>
              <a:rPr lang="fr-FR" sz="1400" dirty="0"/>
              <a:t>Conseillé aux personnes qui découvrent la Danse en Ligne sur des musiques Country.</a:t>
            </a:r>
          </a:p>
          <a:p>
            <a:pPr>
              <a:buNone/>
            </a:pPr>
            <a:r>
              <a:rPr lang="fr-FR" sz="1400" dirty="0"/>
              <a:t>Vous venez pour apprendre </a:t>
            </a:r>
            <a:r>
              <a:rPr lang="fr-FR" sz="1400" i="1" dirty="0"/>
              <a:t>(ou revoir) les bases, mettre votre corps en mouvement, </a:t>
            </a:r>
            <a:r>
              <a:rPr lang="fr-FR" sz="1400" dirty="0"/>
              <a:t>découvrir vos appuis, </a:t>
            </a:r>
          </a:p>
          <a:p>
            <a:pPr>
              <a:buNone/>
            </a:pPr>
            <a:r>
              <a:rPr lang="fr-FR" sz="1400" dirty="0"/>
              <a:t>vous repérer dans l’espace…</a:t>
            </a:r>
          </a:p>
          <a:p>
            <a:pPr>
              <a:buNone/>
            </a:pPr>
            <a:r>
              <a:rPr lang="fr-FR" sz="1400" dirty="0"/>
              <a:t>Vous pratiquez sur des danses simples et courtes </a:t>
            </a:r>
            <a:r>
              <a:rPr lang="fr-FR" sz="1400" i="1" dirty="0"/>
              <a:t>(16, 24 voire 32 temps) dites "classiques« </a:t>
            </a:r>
            <a:r>
              <a:rPr lang="fr-FR" sz="1400" dirty="0"/>
              <a:t>ou actuelles </a:t>
            </a:r>
          </a:p>
          <a:p>
            <a:pPr>
              <a:buNone/>
            </a:pPr>
            <a:r>
              <a:rPr lang="fr-FR" sz="1400" dirty="0"/>
              <a:t>dansées partout en France et dans le monde entier.</a:t>
            </a:r>
          </a:p>
          <a:p>
            <a:pPr>
              <a:buNone/>
            </a:pPr>
            <a:r>
              <a:rPr lang="fr-FR" sz="1400" dirty="0"/>
              <a:t>Vous écoutez attentivement tous les conseils de votre animateur, vous êtes assidus à vos cours. La machine est</a:t>
            </a:r>
          </a:p>
          <a:p>
            <a:pPr>
              <a:buNone/>
            </a:pPr>
            <a:r>
              <a:rPr lang="fr-FR" sz="1400" dirty="0"/>
              <a:t>en route, ce n’est pas toujours facile alors vous surveillez sans arrêt vos pieds, vous réfléchissez de trop !!!</a:t>
            </a:r>
          </a:p>
          <a:p>
            <a:pPr>
              <a:buNone/>
            </a:pPr>
            <a:r>
              <a:rPr lang="fr-FR" sz="1400" dirty="0"/>
              <a:t>Il vous manque encore de la pratique mais courage, vos efforts seront récompensés.</a:t>
            </a:r>
          </a:p>
          <a:p>
            <a:pPr>
              <a:buNone/>
            </a:pPr>
            <a:r>
              <a:rPr lang="fr-FR" sz="1400" dirty="0"/>
              <a:t>Votre 1ère soirée servira de déclic. La présence d’élèves ayant déjà pratiqués vous motivera encore +, leur </a:t>
            </a:r>
          </a:p>
          <a:p>
            <a:pPr>
              <a:buNone/>
            </a:pPr>
            <a:r>
              <a:rPr lang="fr-FR" sz="1400" dirty="0"/>
              <a:t>aide sera précieuse. Patience, nous sommes tous passés par ce stade.</a:t>
            </a:r>
            <a:endParaRPr lang="fr-FR" sz="1400" i="1" dirty="0"/>
          </a:p>
          <a:p>
            <a:pPr>
              <a:buNone/>
            </a:pPr>
            <a:endParaRPr lang="fr-FR" b="1" dirty="0"/>
          </a:p>
          <a:p>
            <a:pPr>
              <a:buNone/>
            </a:pPr>
            <a:r>
              <a:rPr lang="fr-FR" sz="1900" b="1" dirty="0"/>
              <a:t>Acquisitions avant de passer au niveau supérieur</a:t>
            </a:r>
          </a:p>
          <a:p>
            <a:pPr>
              <a:buNone/>
            </a:pPr>
            <a:r>
              <a:rPr lang="fr-FR" sz="1400" u="sng" dirty="0"/>
              <a:t>WELCOMER</a:t>
            </a:r>
          </a:p>
          <a:p>
            <a:pPr>
              <a:buNone/>
            </a:pPr>
            <a:r>
              <a:rPr lang="fr-FR" sz="1400" dirty="0"/>
              <a:t>- Apprentissage des positions de pieds, apprentissage des pas principaux, les appuis, les directions</a:t>
            </a:r>
          </a:p>
          <a:p>
            <a:pPr>
              <a:buNone/>
            </a:pPr>
            <a:r>
              <a:rPr lang="fr-FR" sz="1400" dirty="0"/>
              <a:t>- L'orientation, l'équilibre, la mémorisation, la gestion de l'espace </a:t>
            </a:r>
            <a:r>
              <a:rPr lang="fr-FR" sz="1400" dirty="0" err="1"/>
              <a:t>etc</a:t>
            </a:r>
            <a:r>
              <a:rPr lang="fr-FR" sz="1400" dirty="0"/>
              <a:t>…</a:t>
            </a:r>
          </a:p>
          <a:p>
            <a:pPr>
              <a:buNone/>
            </a:pPr>
            <a:r>
              <a:rPr lang="fr-FR" sz="1400" dirty="0"/>
              <a:t>- Apprendre à écouter la musique, introduction, rythme, comptage</a:t>
            </a:r>
          </a:p>
          <a:p>
            <a:pPr>
              <a:buNone/>
            </a:pPr>
            <a:endParaRPr lang="fr-FR" sz="1400" u="sng" dirty="0"/>
          </a:p>
          <a:p>
            <a:pPr>
              <a:buNone/>
            </a:pPr>
            <a:r>
              <a:rPr lang="fr-FR" sz="1400" u="sng" dirty="0"/>
              <a:t>NEWCOMER</a:t>
            </a:r>
          </a:p>
          <a:p>
            <a:pPr>
              <a:buNone/>
            </a:pPr>
            <a:r>
              <a:rPr lang="fr-FR" sz="1400" dirty="0"/>
              <a:t>- Avoir le sens du rythme et de l'écoute de la musique</a:t>
            </a:r>
          </a:p>
          <a:p>
            <a:pPr>
              <a:buNone/>
            </a:pPr>
            <a:r>
              <a:rPr lang="fr-FR" sz="1400" dirty="0"/>
              <a:t>- Etre capable de danser en ligne, en contra, en cercle, en couple</a:t>
            </a:r>
          </a:p>
          <a:p>
            <a:pPr>
              <a:buNone/>
            </a:pPr>
            <a:r>
              <a:rPr lang="fr-FR" sz="1400" dirty="0"/>
              <a:t>- Respecter l'étiquette de la piste de danse</a:t>
            </a:r>
          </a:p>
          <a:p>
            <a:pPr>
              <a:buNone/>
            </a:pPr>
            <a:r>
              <a:rPr lang="fr-FR" sz="1400" dirty="0"/>
              <a:t>- Connaître les pas de base ( vine, </a:t>
            </a:r>
            <a:r>
              <a:rPr lang="fr-FR" sz="1400" dirty="0" err="1"/>
              <a:t>shuffle</a:t>
            </a:r>
            <a:r>
              <a:rPr lang="fr-FR" sz="1400" dirty="0"/>
              <a:t>, rock </a:t>
            </a:r>
            <a:r>
              <a:rPr lang="fr-FR" sz="1400" dirty="0" err="1"/>
              <a:t>step</a:t>
            </a:r>
            <a:r>
              <a:rPr lang="fr-FR" sz="1400" dirty="0"/>
              <a:t>, </a:t>
            </a:r>
            <a:r>
              <a:rPr lang="fr-FR" sz="1400" dirty="0" err="1"/>
              <a:t>step</a:t>
            </a:r>
            <a:r>
              <a:rPr lang="fr-FR" sz="1400" dirty="0"/>
              <a:t> </a:t>
            </a:r>
            <a:r>
              <a:rPr lang="fr-FR" sz="1400" dirty="0" err="1"/>
              <a:t>turn</a:t>
            </a:r>
            <a:r>
              <a:rPr lang="fr-FR" sz="1400" dirty="0"/>
              <a:t>, cross, </a:t>
            </a:r>
            <a:r>
              <a:rPr lang="fr-FR" sz="1400" dirty="0" err="1"/>
              <a:t>lock</a:t>
            </a:r>
            <a:r>
              <a:rPr lang="fr-FR" sz="1400" dirty="0"/>
              <a:t>, </a:t>
            </a:r>
            <a:r>
              <a:rPr lang="fr-FR" sz="1400" dirty="0" err="1"/>
              <a:t>coaster</a:t>
            </a:r>
            <a:r>
              <a:rPr lang="fr-FR" sz="1400" dirty="0"/>
              <a:t> </a:t>
            </a:r>
            <a:r>
              <a:rPr lang="fr-FR" sz="1400" dirty="0" err="1"/>
              <a:t>step</a:t>
            </a:r>
            <a:r>
              <a:rPr lang="fr-FR" sz="1400" dirty="0"/>
              <a:t> </a:t>
            </a:r>
            <a:r>
              <a:rPr lang="fr-FR" sz="1400" dirty="0" err="1"/>
              <a:t>etc</a:t>
            </a:r>
            <a:r>
              <a:rPr lang="fr-FR" sz="1400" dirty="0"/>
              <a:t>…)</a:t>
            </a:r>
          </a:p>
          <a:p>
            <a:pPr>
              <a:buNone/>
            </a:pPr>
            <a:endParaRPr lang="fr-FR" sz="1400" u="sng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6</a:t>
            </a:fld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pPr algn="ctr"/>
            <a:r>
              <a:rPr lang="fr-FR" dirty="0"/>
              <a:t>Les niveaux de danse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733256"/>
          </a:xfrm>
        </p:spPr>
        <p:txBody>
          <a:bodyPr>
            <a:normAutofit/>
          </a:bodyPr>
          <a:lstStyle/>
          <a:p>
            <a:r>
              <a:rPr lang="fr-FR" sz="1400" b="1" i="1" dirty="0"/>
              <a:t>NIVEAU 2 - </a:t>
            </a:r>
            <a:r>
              <a:rPr lang="fr-FR" sz="1400" i="1" dirty="0"/>
              <a:t>niveau novice  </a:t>
            </a:r>
            <a:r>
              <a:rPr lang="fr-FR" sz="1400" b="1" i="1" dirty="0"/>
              <a:t>: IMPROVER</a:t>
            </a:r>
          </a:p>
          <a:p>
            <a:pPr>
              <a:buNone/>
            </a:pPr>
            <a:r>
              <a:rPr lang="fr-FR" sz="1400" b="1" i="1" dirty="0"/>
              <a:t>(2 à 3 ans de pratique, les danseurs maitrisent la terminologie)</a:t>
            </a:r>
          </a:p>
          <a:p>
            <a:pPr>
              <a:buNone/>
            </a:pPr>
            <a:r>
              <a:rPr lang="fr-FR" sz="1200" dirty="0"/>
              <a:t>Conseillé aux personnes qui continuent leur apprentissage avec l’entretien des acquis.</a:t>
            </a:r>
          </a:p>
          <a:p>
            <a:pPr>
              <a:buNone/>
            </a:pPr>
            <a:r>
              <a:rPr lang="fr-FR" sz="1200" dirty="0"/>
              <a:t>Vous découvrez de nouveaux jeux de pieds, les danses sont + longues </a:t>
            </a:r>
            <a:r>
              <a:rPr lang="fr-FR" sz="1200" i="1" dirty="0"/>
              <a:t>(32, 48 voire 64 temps), </a:t>
            </a:r>
          </a:p>
          <a:p>
            <a:pPr>
              <a:buNone/>
            </a:pPr>
            <a:r>
              <a:rPr lang="fr-FR" sz="1200" i="1" dirty="0"/>
              <a:t>les musiques + rapides.</a:t>
            </a:r>
          </a:p>
          <a:p>
            <a:pPr>
              <a:buNone/>
            </a:pPr>
            <a:r>
              <a:rPr lang="fr-FR" sz="1200" dirty="0"/>
              <a:t>Les repères changent avec la pratique de danses en cercle, en face à face… Vous hésitez souvent et le regard</a:t>
            </a:r>
          </a:p>
          <a:p>
            <a:pPr>
              <a:buNone/>
            </a:pPr>
            <a:r>
              <a:rPr lang="fr-FR" sz="1200" dirty="0"/>
              <a:t> des autres et celui de votre animateur vous gênent parfois… Vous avez toujours un œil sur vos pieds, vous </a:t>
            </a:r>
          </a:p>
          <a:p>
            <a:pPr>
              <a:buNone/>
            </a:pPr>
            <a:r>
              <a:rPr lang="fr-FR" sz="1200" dirty="0"/>
              <a:t>dansez timidement mais avec + d’assurance.</a:t>
            </a:r>
          </a:p>
          <a:p>
            <a:pPr>
              <a:buNone/>
            </a:pPr>
            <a:r>
              <a:rPr lang="fr-FR" sz="1200" dirty="0"/>
              <a:t>Vous prenez plaisir à danser, vous commencez à chanter mais les paroles sont toujours </a:t>
            </a:r>
          </a:p>
          <a:p>
            <a:pPr>
              <a:buNone/>
            </a:pPr>
            <a:r>
              <a:rPr lang="fr-FR" sz="1200" dirty="0"/>
              <a:t>les mêmes : 1, 2, 3, 4, 5, 6, 7, 8 …</a:t>
            </a:r>
          </a:p>
          <a:p>
            <a:pPr>
              <a:buNone/>
            </a:pPr>
            <a:r>
              <a:rPr lang="fr-FR" sz="1200" dirty="0"/>
              <a:t>Les sorties vous apportent une meilleure confiance, vous rencontrez d’autres danseurs qui vous motivent pour </a:t>
            </a:r>
          </a:p>
          <a:p>
            <a:pPr>
              <a:buNone/>
            </a:pPr>
            <a:r>
              <a:rPr lang="fr-FR" sz="1200" dirty="0"/>
              <a:t>apprendre pleins de nouvelles </a:t>
            </a:r>
            <a:r>
              <a:rPr lang="fr-FR" sz="1200" dirty="0" err="1"/>
              <a:t>chorés</a:t>
            </a:r>
            <a:r>
              <a:rPr lang="fr-FR" sz="1200" dirty="0"/>
              <a:t> !!!</a:t>
            </a:r>
          </a:p>
          <a:p>
            <a:pPr>
              <a:buNone/>
            </a:pPr>
            <a:endParaRPr lang="fr-FR" sz="1200" dirty="0"/>
          </a:p>
          <a:p>
            <a:pPr>
              <a:buNone/>
            </a:pPr>
            <a:r>
              <a:rPr lang="fr-FR" sz="1200" b="1" dirty="0"/>
              <a:t>Acquisitions avant de passer au niveau supérieur</a:t>
            </a:r>
          </a:p>
          <a:p>
            <a:pPr>
              <a:buNone/>
            </a:pPr>
            <a:r>
              <a:rPr lang="fr-FR" sz="1200" u="sng" dirty="0"/>
              <a:t>IMPROVER</a:t>
            </a:r>
          </a:p>
          <a:p>
            <a:pPr>
              <a:buNone/>
            </a:pPr>
            <a:r>
              <a:rPr lang="fr-FR" sz="1200" dirty="0"/>
              <a:t>- Connaître la terminologie de base</a:t>
            </a:r>
          </a:p>
          <a:p>
            <a:pPr>
              <a:buNone/>
            </a:pPr>
            <a:r>
              <a:rPr lang="fr-FR" sz="1200" dirty="0"/>
              <a:t>- Etre capable de danser une chorégraphie sur une autre musique que sa musique d'origine</a:t>
            </a:r>
          </a:p>
          <a:p>
            <a:pPr>
              <a:buNone/>
            </a:pPr>
            <a:r>
              <a:rPr lang="fr-FR" sz="1200" dirty="0"/>
              <a:t>- Savoir gérer son espace de danse, même restreint</a:t>
            </a:r>
          </a:p>
          <a:p>
            <a:pPr>
              <a:buNone/>
            </a:pPr>
            <a:r>
              <a:rPr lang="fr-FR" sz="1200" dirty="0"/>
              <a:t>- Etre capable de danser une </a:t>
            </a:r>
            <a:r>
              <a:rPr lang="fr-FR" sz="1200" dirty="0" err="1"/>
              <a:t>choré</a:t>
            </a:r>
            <a:r>
              <a:rPr lang="fr-FR" sz="1200" dirty="0"/>
              <a:t> intégrant un tag ou un restart</a:t>
            </a:r>
          </a:p>
          <a:p>
            <a:pPr>
              <a:buNone/>
            </a:pPr>
            <a:r>
              <a:rPr lang="fr-FR" sz="1200" dirty="0"/>
              <a:t>- Savoir danser sur une chorégraphie qui nécessite la synchronisation des pieds et des bras</a:t>
            </a:r>
          </a:p>
          <a:p>
            <a:pPr>
              <a:buNone/>
            </a:pPr>
            <a:r>
              <a:rPr lang="fr-FR" sz="1200" dirty="0"/>
              <a:t>- Démarrer seul(e) une chorégraphie</a:t>
            </a:r>
          </a:p>
          <a:p>
            <a:pPr>
              <a:buNone/>
            </a:pPr>
            <a:endParaRPr lang="fr-FR" sz="1200" u="sng" dirty="0"/>
          </a:p>
          <a:p>
            <a:pPr>
              <a:buNone/>
            </a:pPr>
            <a:endParaRPr lang="fr-FR" sz="12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7</a:t>
            </a:fld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pPr algn="ctr"/>
            <a:r>
              <a:rPr lang="fr-FR" dirty="0"/>
              <a:t>Les niveaux de danse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>
            <a:normAutofit/>
          </a:bodyPr>
          <a:lstStyle/>
          <a:p>
            <a:r>
              <a:rPr lang="fr-FR" sz="1400" b="1" i="1" dirty="0"/>
              <a:t>NIVEAU 3 </a:t>
            </a:r>
            <a:r>
              <a:rPr lang="fr-FR" sz="1400" i="1" dirty="0"/>
              <a:t>– (niveau intermédiaire 4 ans et + de pratique) </a:t>
            </a:r>
            <a:r>
              <a:rPr lang="fr-FR" sz="1400" b="1" i="1" dirty="0"/>
              <a:t>: INTERMEDIATE</a:t>
            </a:r>
          </a:p>
          <a:p>
            <a:pPr>
              <a:buNone/>
            </a:pPr>
            <a:r>
              <a:rPr lang="fr-FR" sz="1200" dirty="0"/>
              <a:t>Conseillé aux personnes expérimentées et qui poursuivent leur progression.</a:t>
            </a:r>
          </a:p>
          <a:p>
            <a:pPr>
              <a:buNone/>
            </a:pPr>
            <a:r>
              <a:rPr lang="fr-FR" sz="1200" dirty="0"/>
              <a:t>Vous cherchez à vous perfectionner. Vous participez à des stages, des bals, des concerts, vous aimez </a:t>
            </a:r>
          </a:p>
          <a:p>
            <a:pPr>
              <a:buNone/>
            </a:pPr>
            <a:r>
              <a:rPr lang="fr-FR" sz="1200" dirty="0"/>
              <a:t>varier les styles et les rythmes. Cela vous aide à prendre encore plus d’assurance.</a:t>
            </a:r>
          </a:p>
          <a:p>
            <a:pPr>
              <a:buNone/>
            </a:pPr>
            <a:r>
              <a:rPr lang="fr-FR" sz="1200" dirty="0"/>
              <a:t>Vous commencez à être à l’aise avec les jeux de pieds + compliqués, avec les rotations.</a:t>
            </a:r>
          </a:p>
          <a:p>
            <a:pPr>
              <a:buNone/>
            </a:pPr>
            <a:r>
              <a:rPr lang="fr-FR" sz="1200" dirty="0"/>
              <a:t>Votre cadre est meilleur, le regard est + en avant, vous hésitez encore à vous « lâcher » mais vous </a:t>
            </a:r>
          </a:p>
          <a:p>
            <a:pPr>
              <a:buNone/>
            </a:pPr>
            <a:r>
              <a:rPr lang="fr-FR" sz="1200" dirty="0"/>
              <a:t>éprouvez beaucoup de plaisir à danser et vous le montrer…</a:t>
            </a:r>
          </a:p>
          <a:p>
            <a:pPr>
              <a:buNone/>
            </a:pPr>
            <a:r>
              <a:rPr lang="fr-FR" sz="1200" dirty="0"/>
              <a:t>Vous commencez à faire des « variantes ». Vous savez où vous placez s’il faut combler des lignes…</a:t>
            </a:r>
          </a:p>
          <a:p>
            <a:pPr>
              <a:buNone/>
            </a:pPr>
            <a:r>
              <a:rPr lang="fr-FR" sz="1200" dirty="0"/>
              <a:t>Vous démarrez les danses avec encore quelques hésitations mais vous y mettez tout votre cœur et les </a:t>
            </a:r>
          </a:p>
          <a:p>
            <a:pPr>
              <a:buNone/>
            </a:pPr>
            <a:r>
              <a:rPr lang="fr-FR" sz="1200" dirty="0"/>
              <a:t>résultats sont très encourageants…</a:t>
            </a:r>
          </a:p>
          <a:p>
            <a:pPr>
              <a:buNone/>
            </a:pPr>
            <a:r>
              <a:rPr lang="fr-FR" sz="1200" dirty="0"/>
              <a:t>Vous commencez à être inspirés et vous essayez d’adapter des danses que vous connaissez sur d’autres </a:t>
            </a:r>
          </a:p>
          <a:p>
            <a:pPr>
              <a:buNone/>
            </a:pPr>
            <a:r>
              <a:rPr lang="fr-FR" sz="1200" dirty="0"/>
              <a:t>musiques que celles proposées en cours.</a:t>
            </a:r>
            <a:r>
              <a:rPr lang="fr-FR" sz="1400" b="1" i="1" dirty="0"/>
              <a:t> </a:t>
            </a:r>
          </a:p>
          <a:p>
            <a:pPr>
              <a:buNone/>
            </a:pPr>
            <a:endParaRPr lang="fr-FR" sz="1400" b="1" i="1" dirty="0"/>
          </a:p>
          <a:p>
            <a:pPr>
              <a:buNone/>
            </a:pPr>
            <a:r>
              <a:rPr lang="fr-FR" sz="1200" b="1" dirty="0"/>
              <a:t>Acquisitions avant de passer au niveau supérieur</a:t>
            </a:r>
          </a:p>
          <a:p>
            <a:pPr>
              <a:buNone/>
            </a:pPr>
            <a:r>
              <a:rPr lang="fr-FR" sz="1200" u="sng" dirty="0"/>
              <a:t>INTERMEDIATE</a:t>
            </a:r>
          </a:p>
          <a:p>
            <a:pPr>
              <a:buNone/>
            </a:pPr>
            <a:r>
              <a:rPr lang="fr-FR" sz="1200" dirty="0"/>
              <a:t>- Connaître toutes les terminologies (ou presque)</a:t>
            </a:r>
          </a:p>
          <a:p>
            <a:pPr>
              <a:buNone/>
            </a:pPr>
            <a:r>
              <a:rPr lang="fr-FR" sz="1200" dirty="0"/>
              <a:t>- Etre capable de danser sur une chorégraphie "phrasée"</a:t>
            </a:r>
          </a:p>
          <a:p>
            <a:pPr>
              <a:buNone/>
            </a:pPr>
            <a:r>
              <a:rPr lang="fr-FR" sz="1200" dirty="0"/>
              <a:t>- Savoir reconnaître un style de musique et de danse (valse, polka, rock, </a:t>
            </a:r>
            <a:r>
              <a:rPr lang="fr-FR" sz="1200" dirty="0" err="1"/>
              <a:t>two</a:t>
            </a:r>
            <a:r>
              <a:rPr lang="fr-FR" sz="1200" dirty="0"/>
              <a:t> </a:t>
            </a:r>
            <a:r>
              <a:rPr lang="fr-FR" sz="1200" dirty="0" err="1"/>
              <a:t>step</a:t>
            </a:r>
            <a:r>
              <a:rPr lang="fr-FR" sz="1200" dirty="0"/>
              <a:t>, ECS,WCS, et de style (Rise &amp; </a:t>
            </a:r>
            <a:r>
              <a:rPr lang="fr-FR" sz="1200" dirty="0" err="1"/>
              <a:t>Fall</a:t>
            </a:r>
            <a:r>
              <a:rPr lang="fr-FR" sz="1200" dirty="0"/>
              <a:t>, </a:t>
            </a:r>
            <a:r>
              <a:rPr lang="fr-FR" sz="1200" dirty="0" err="1"/>
              <a:t>lilt</a:t>
            </a:r>
            <a:r>
              <a:rPr lang="fr-FR" sz="1200" dirty="0"/>
              <a:t>, </a:t>
            </a:r>
            <a:r>
              <a:rPr lang="fr-FR" sz="1200" dirty="0" err="1"/>
              <a:t>etc</a:t>
            </a:r>
            <a:r>
              <a:rPr lang="fr-FR" sz="1200" dirty="0"/>
              <a:t>…)</a:t>
            </a:r>
          </a:p>
          <a:p>
            <a:pPr>
              <a:buNone/>
            </a:pPr>
            <a:r>
              <a:rPr lang="fr-FR" sz="1200" dirty="0"/>
              <a:t>- Etre capable de s'autocritiquer et s'auto corriger</a:t>
            </a:r>
          </a:p>
          <a:p>
            <a:pPr>
              <a:buNone/>
            </a:pPr>
            <a:endParaRPr lang="fr-FR" sz="1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8</a:t>
            </a:fld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Les niveaux de danse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/>
          </a:bodyPr>
          <a:lstStyle/>
          <a:p>
            <a:r>
              <a:rPr lang="fr-FR" sz="1400" b="1" i="1" dirty="0"/>
              <a:t>NIVEAU 4 – (niveau avancé 5 ans et + de pratique) : AVANCE</a:t>
            </a:r>
          </a:p>
          <a:p>
            <a:pPr>
              <a:buNone/>
            </a:pPr>
            <a:r>
              <a:rPr lang="fr-FR" sz="1200" dirty="0"/>
              <a:t>conseillé aux personnes ayant une grande expérience en danse. Vous avez acquis toutes</a:t>
            </a:r>
          </a:p>
          <a:p>
            <a:pPr>
              <a:buNone/>
            </a:pPr>
            <a:r>
              <a:rPr lang="fr-FR" sz="1200" dirty="0"/>
              <a:t>les qualités des niveaux précédents. Vous cherchez à aller au delà de vos capacités, à</a:t>
            </a:r>
          </a:p>
          <a:p>
            <a:pPr>
              <a:buNone/>
            </a:pPr>
            <a:r>
              <a:rPr lang="fr-FR" sz="1200" dirty="0"/>
              <a:t>améliorer votre technique. Vous n’hésitez pas à pratiquer des stages avec des grands «</a:t>
            </a:r>
          </a:p>
          <a:p>
            <a:pPr>
              <a:buNone/>
            </a:pPr>
            <a:r>
              <a:rPr lang="fr-FR" sz="1200" dirty="0"/>
              <a:t>noms » de la danse en ligne.</a:t>
            </a:r>
          </a:p>
          <a:p>
            <a:pPr>
              <a:buNone/>
            </a:pPr>
            <a:r>
              <a:rPr lang="fr-FR" sz="1200" dirty="0"/>
              <a:t>Vous restez humbles, vous aidez et encouragez vos camarades des niveaux inférieurs.</a:t>
            </a:r>
          </a:p>
          <a:p>
            <a:pPr>
              <a:buNone/>
            </a:pPr>
            <a:r>
              <a:rPr lang="fr-FR" sz="1200" dirty="0"/>
              <a:t>Les chorégraphies sont parfois longues </a:t>
            </a:r>
            <a:r>
              <a:rPr lang="fr-FR" sz="1200" i="1" dirty="0"/>
              <a:t>(64, 96, 128 temps) et phrasées (A.B.C) avec des</a:t>
            </a:r>
          </a:p>
          <a:p>
            <a:pPr>
              <a:buNone/>
            </a:pPr>
            <a:r>
              <a:rPr lang="fr-FR" sz="1200" dirty="0"/>
              <a:t>Tags, des </a:t>
            </a:r>
            <a:r>
              <a:rPr lang="fr-FR" sz="1200" dirty="0" err="1"/>
              <a:t>Restarts</a:t>
            </a:r>
            <a:r>
              <a:rPr lang="fr-FR" sz="1200" dirty="0"/>
              <a:t> et vous dansez aussi les chorégraphies de niveau Débutant sans</a:t>
            </a:r>
          </a:p>
          <a:p>
            <a:pPr>
              <a:buNone/>
            </a:pPr>
            <a:r>
              <a:rPr lang="fr-FR" sz="1200" dirty="0"/>
              <a:t>broncher !!!</a:t>
            </a:r>
          </a:p>
          <a:p>
            <a:pPr>
              <a:buNone/>
            </a:pPr>
            <a:r>
              <a:rPr lang="fr-FR" sz="1200" dirty="0"/>
              <a:t>Vous êtes capables de démarrer une danse correctement, de lancer une danse en soirée,</a:t>
            </a:r>
          </a:p>
          <a:p>
            <a:pPr>
              <a:buNone/>
            </a:pPr>
            <a:r>
              <a:rPr lang="fr-FR" sz="1200" dirty="0"/>
              <a:t>d’y adapter le style selon le rythme. Vous vibrez avec la musique et marquer les accents</a:t>
            </a:r>
          </a:p>
          <a:p>
            <a:pPr>
              <a:buNone/>
            </a:pPr>
            <a:r>
              <a:rPr lang="fr-FR" sz="1200" dirty="0"/>
              <a:t>avec des attitudes. Vous ne comptez plus, vous ne récitez plus, votre cadre est parfait,</a:t>
            </a:r>
          </a:p>
          <a:p>
            <a:pPr>
              <a:buNone/>
            </a:pPr>
            <a:r>
              <a:rPr lang="fr-FR" sz="1200" dirty="0"/>
              <a:t>vous dansez tout simplement avec le sourire…Vous vous éclatez !!!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116632"/>
            <a:ext cx="842091" cy="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524328" y="6629400"/>
            <a:ext cx="588336" cy="228600"/>
          </a:xfrm>
        </p:spPr>
        <p:txBody>
          <a:bodyPr/>
          <a:lstStyle/>
          <a:p>
            <a:fld id="{1828BF4E-DE1E-42BA-856E-3DA935E20E7E}" type="slidenum">
              <a:rPr lang="fr-FR" smtClean="0"/>
              <a:t>9</a:t>
            </a:fld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2353</TotalTime>
  <Words>2093</Words>
  <Application>Microsoft Office PowerPoint</Application>
  <PresentationFormat>Affichage à l'écran (4:3)</PresentationFormat>
  <Paragraphs>183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Trebuchet MS</vt:lpstr>
      <vt:lpstr>Wingdings</vt:lpstr>
      <vt:lpstr>Wingdings 2</vt:lpstr>
      <vt:lpstr>Opulent</vt:lpstr>
      <vt:lpstr>Stage Technique du 07/05/2026</vt:lpstr>
      <vt:lpstr>Définition de la danse country</vt:lpstr>
      <vt:lpstr>La piste de danse « DANCE FLOOR »</vt:lpstr>
      <vt:lpstr>La piste de danse « DANCE FLOOR »</vt:lpstr>
      <vt:lpstr>Arbre genealogique de la country-MUSIC</vt:lpstr>
      <vt:lpstr>Les niveaux de danse</vt:lpstr>
      <vt:lpstr>Les niveaux de danse</vt:lpstr>
      <vt:lpstr>Les niveaux de danse</vt:lpstr>
      <vt:lpstr>Les niveaux de danse</vt:lpstr>
      <vt:lpstr>Les cours loisirs</vt:lpstr>
      <vt:lpstr>STYLES DE DANSES</vt:lpstr>
      <vt:lpstr>STYLES DE DANSES</vt:lpstr>
      <vt:lpstr>Le pied</vt:lpstr>
      <vt:lpstr>Quelques pas appris sur la premiere annee</vt:lpstr>
      <vt:lpstr>video d’apprentissage technique par « LILLY WEST »</vt:lpstr>
      <vt:lpstr>Danse : Explication de fiche</vt:lpstr>
      <vt:lpstr>Aborder des fiches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 Technique du 12/02/2019</dc:title>
  <dc:creator>fred</dc:creator>
  <cp:lastModifiedBy>FREDERIC DAMIENS</cp:lastModifiedBy>
  <cp:revision>21</cp:revision>
  <dcterms:created xsi:type="dcterms:W3CDTF">2019-02-11T16:59:38Z</dcterms:created>
  <dcterms:modified xsi:type="dcterms:W3CDTF">2026-05-08T08:06:46Z</dcterms:modified>
</cp:coreProperties>
</file>